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4" r:id="rId4"/>
    <p:sldId id="266" r:id="rId5"/>
    <p:sldId id="257" r:id="rId6"/>
    <p:sldId id="276" r:id="rId7"/>
    <p:sldId id="261" r:id="rId8"/>
    <p:sldId id="258" r:id="rId9"/>
    <p:sldId id="260" r:id="rId10"/>
    <p:sldId id="259" r:id="rId11"/>
    <p:sldId id="274" r:id="rId12"/>
    <p:sldId id="267" r:id="rId13"/>
    <p:sldId id="269" r:id="rId14"/>
    <p:sldId id="268" r:id="rId15"/>
    <p:sldId id="273" r:id="rId16"/>
    <p:sldId id="275" r:id="rId17"/>
    <p:sldId id="277" r:id="rId18"/>
    <p:sldId id="279" r:id="rId19"/>
    <p:sldId id="281" r:id="rId20"/>
    <p:sldId id="280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4384C-13CB-478A-BEA9-1C76F4E1C87A}" type="doc">
      <dgm:prSet loTypeId="urn:microsoft.com/office/officeart/2005/8/layout/vList5" loCatId="list" qsTypeId="urn:microsoft.com/office/officeart/2005/8/quickstyle/3d9" qsCatId="3D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B0EFBC2B-7C8A-4BDD-BAA3-21BC5895F23F}">
      <dgm:prSet custT="1"/>
      <dgm:spPr/>
      <dgm:t>
        <a:bodyPr/>
        <a:lstStyle/>
        <a:p>
          <a:pPr rtl="0"/>
          <a:r>
            <a:rPr lang="ru-RU" sz="1400" b="1" i="0" u="sng" smtClean="0"/>
            <a:t>1.Принудительные :</a:t>
          </a:r>
          <a:endParaRPr lang="ru-RU" sz="1400" b="1" i="0" u="sng" dirty="0"/>
        </a:p>
      </dgm:t>
    </dgm:pt>
    <dgm:pt modelId="{C216A67E-C57F-46DD-865A-FBEF8CE67EEE}" type="parTrans" cxnId="{D9897AF6-4F20-44C3-9B2A-5F91FDB938C4}">
      <dgm:prSet/>
      <dgm:spPr/>
      <dgm:t>
        <a:bodyPr/>
        <a:lstStyle/>
        <a:p>
          <a:endParaRPr lang="ru-RU"/>
        </a:p>
      </dgm:t>
    </dgm:pt>
    <dgm:pt modelId="{4AAB1840-63C4-484F-B908-F4E1C0162C40}" type="sibTrans" cxnId="{D9897AF6-4F20-44C3-9B2A-5F91FDB938C4}">
      <dgm:prSet/>
      <dgm:spPr/>
      <dgm:t>
        <a:bodyPr/>
        <a:lstStyle/>
        <a:p>
          <a:endParaRPr lang="ru-RU"/>
        </a:p>
      </dgm:t>
    </dgm:pt>
    <dgm:pt modelId="{EE000918-8C75-4F36-8D60-08169A9999C6}">
      <dgm:prSet custT="1"/>
      <dgm:spPr/>
      <dgm:t>
        <a:bodyPr/>
        <a:lstStyle/>
        <a:p>
          <a:pPr rtl="0"/>
          <a:r>
            <a:rPr lang="ru-RU" sz="1600" b="0" i="1" dirty="0" smtClean="0"/>
            <a:t>Вентиляция с контролем по объему - </a:t>
          </a:r>
          <a:r>
            <a:rPr lang="ru-RU" sz="1600" b="0" i="1" dirty="0" err="1" smtClean="0"/>
            <a:t>Volume</a:t>
          </a:r>
          <a:r>
            <a:rPr lang="ru-RU" sz="1600" b="0" i="1" dirty="0" smtClean="0"/>
            <a:t> </a:t>
          </a:r>
          <a:r>
            <a:rPr lang="ru-RU" sz="1600" b="0" i="1" dirty="0" err="1" smtClean="0"/>
            <a:t>Control</a:t>
          </a:r>
          <a:r>
            <a:rPr lang="ru-RU" sz="1600" b="0" i="1" dirty="0" smtClean="0"/>
            <a:t> </a:t>
          </a:r>
          <a:r>
            <a:rPr lang="ru-RU" sz="1600" b="0" i="1" dirty="0" err="1" smtClean="0"/>
            <a:t>Ventilation</a:t>
          </a:r>
          <a:r>
            <a:rPr lang="ru-RU" sz="1600" b="0" i="1" dirty="0" smtClean="0"/>
            <a:t> (CMV, VC-CMV, IPPV, VCV и т.д.)</a:t>
          </a:r>
          <a:endParaRPr lang="ru-RU" sz="1600" b="0" i="1" dirty="0"/>
        </a:p>
      </dgm:t>
    </dgm:pt>
    <dgm:pt modelId="{468BF46B-DE3B-4FE5-A71E-908D3DCDA118}" type="parTrans" cxnId="{24739EED-D347-49CE-A258-1A9FB70473AA}">
      <dgm:prSet/>
      <dgm:spPr/>
      <dgm:t>
        <a:bodyPr/>
        <a:lstStyle/>
        <a:p>
          <a:endParaRPr lang="ru-RU"/>
        </a:p>
      </dgm:t>
    </dgm:pt>
    <dgm:pt modelId="{25680898-09C8-45BB-B0C0-C9370B2E4936}" type="sibTrans" cxnId="{24739EED-D347-49CE-A258-1A9FB70473AA}">
      <dgm:prSet/>
      <dgm:spPr/>
      <dgm:t>
        <a:bodyPr/>
        <a:lstStyle/>
        <a:p>
          <a:endParaRPr lang="ru-RU"/>
        </a:p>
      </dgm:t>
    </dgm:pt>
    <dgm:pt modelId="{F710ADEA-920F-40A5-BDD8-494D16C0B8CB}">
      <dgm:prSet custT="1"/>
      <dgm:spPr/>
      <dgm:t>
        <a:bodyPr/>
        <a:lstStyle/>
        <a:p>
          <a:pPr rtl="0"/>
          <a:r>
            <a:rPr lang="ru-RU" sz="1400" b="1" i="1" dirty="0" smtClean="0"/>
            <a:t>2.принудительно-вспомогательны</a:t>
          </a:r>
          <a:r>
            <a:rPr lang="ru-RU" sz="1100" b="1" i="1" dirty="0" smtClean="0"/>
            <a:t>е</a:t>
          </a:r>
          <a:endParaRPr lang="ru-RU" sz="1100" b="1" i="1" dirty="0"/>
        </a:p>
      </dgm:t>
    </dgm:pt>
    <dgm:pt modelId="{855F46EB-8D52-4237-8C7D-D3B74E5DCD93}" type="parTrans" cxnId="{650CF07C-495D-4DF1-8EEB-24441192F259}">
      <dgm:prSet/>
      <dgm:spPr/>
      <dgm:t>
        <a:bodyPr/>
        <a:lstStyle/>
        <a:p>
          <a:endParaRPr lang="ru-RU"/>
        </a:p>
      </dgm:t>
    </dgm:pt>
    <dgm:pt modelId="{4627461D-43A5-4F86-8E6F-21FC5B6D28FB}" type="sibTrans" cxnId="{650CF07C-495D-4DF1-8EEB-24441192F259}">
      <dgm:prSet/>
      <dgm:spPr/>
      <dgm:t>
        <a:bodyPr/>
        <a:lstStyle/>
        <a:p>
          <a:endParaRPr lang="ru-RU"/>
        </a:p>
      </dgm:t>
    </dgm:pt>
    <dgm:pt modelId="{1B4A2A88-41AE-42BF-9049-CEAA63B66878}">
      <dgm:prSet/>
      <dgm:spPr/>
      <dgm:t>
        <a:bodyPr/>
        <a:lstStyle/>
        <a:p>
          <a:pPr rtl="0"/>
          <a:r>
            <a:rPr lang="ru-RU" b="1" i="1" dirty="0" smtClean="0"/>
            <a:t>3.вспомогательные</a:t>
          </a:r>
          <a:endParaRPr lang="ru-RU" b="1" i="1" dirty="0"/>
        </a:p>
      </dgm:t>
    </dgm:pt>
    <dgm:pt modelId="{D234C34F-8D5D-4BE2-B824-72A1F1B7E7A1}" type="parTrans" cxnId="{03215FD5-8B82-46B2-8D53-785E8DCC80DF}">
      <dgm:prSet/>
      <dgm:spPr/>
      <dgm:t>
        <a:bodyPr/>
        <a:lstStyle/>
        <a:p>
          <a:endParaRPr lang="ru-RU"/>
        </a:p>
      </dgm:t>
    </dgm:pt>
    <dgm:pt modelId="{AC309794-2E17-4529-A030-F9CF6E56F871}" type="sibTrans" cxnId="{03215FD5-8B82-46B2-8D53-785E8DCC80DF}">
      <dgm:prSet/>
      <dgm:spPr/>
      <dgm:t>
        <a:bodyPr/>
        <a:lstStyle/>
        <a:p>
          <a:endParaRPr lang="ru-RU"/>
        </a:p>
      </dgm:t>
    </dgm:pt>
    <dgm:pt modelId="{C1503E2E-F86A-4C9D-9C26-9F9B413259C2}">
      <dgm:prSet custT="1"/>
      <dgm:spPr/>
      <dgm:t>
        <a:bodyPr/>
        <a:lstStyle/>
        <a:p>
          <a:r>
            <a:rPr lang="ru-RU" sz="1600" b="0" i="1" dirty="0" smtClean="0"/>
            <a:t>Вентиляция с контролем по давлению - </a:t>
          </a:r>
          <a:r>
            <a:rPr lang="ru-RU" sz="1600" b="0" i="1" dirty="0" err="1" smtClean="0"/>
            <a:t>Pressure</a:t>
          </a:r>
          <a:r>
            <a:rPr lang="ru-RU" sz="1600" b="0" i="1" dirty="0" smtClean="0"/>
            <a:t> </a:t>
          </a:r>
          <a:r>
            <a:rPr lang="ru-RU" sz="1600" b="0" i="1" dirty="0" err="1" smtClean="0"/>
            <a:t>Control</a:t>
          </a:r>
          <a:r>
            <a:rPr lang="ru-RU" sz="1600" b="0" i="1" dirty="0" smtClean="0"/>
            <a:t> </a:t>
          </a:r>
          <a:r>
            <a:rPr lang="ru-RU" sz="1600" b="0" i="1" dirty="0" err="1" smtClean="0"/>
            <a:t>Ventilation</a:t>
          </a:r>
          <a:r>
            <a:rPr lang="ru-RU" sz="1600" b="0" i="1" dirty="0" smtClean="0"/>
            <a:t> (PCV, PC-CMV)</a:t>
          </a:r>
          <a:endParaRPr lang="ru-RU" sz="1600" b="0" i="1" dirty="0"/>
        </a:p>
      </dgm:t>
    </dgm:pt>
    <dgm:pt modelId="{4BB0A417-29FC-4F5D-9877-82BF63A0557D}" type="parTrans" cxnId="{7B39D985-CB6E-4F1F-B9F0-7AF61568D5B6}">
      <dgm:prSet/>
      <dgm:spPr/>
      <dgm:t>
        <a:bodyPr/>
        <a:lstStyle/>
        <a:p>
          <a:endParaRPr lang="ru-RU"/>
        </a:p>
      </dgm:t>
    </dgm:pt>
    <dgm:pt modelId="{C4B6C63A-C043-4074-AD33-4D69E84BB399}" type="sibTrans" cxnId="{7B39D985-CB6E-4F1F-B9F0-7AF61568D5B6}">
      <dgm:prSet/>
      <dgm:spPr/>
      <dgm:t>
        <a:bodyPr/>
        <a:lstStyle/>
        <a:p>
          <a:endParaRPr lang="ru-RU"/>
        </a:p>
      </dgm:t>
    </dgm:pt>
    <dgm:pt modelId="{59F894DC-5C8E-4BF6-930C-39CF99C58B3D}">
      <dgm:prSet custT="1"/>
      <dgm:spPr/>
      <dgm:t>
        <a:bodyPr/>
        <a:lstStyle/>
        <a:p>
          <a:r>
            <a:rPr lang="ru-RU" sz="1400" b="1" dirty="0" smtClean="0"/>
            <a:t>SIMV (</a:t>
          </a:r>
          <a:r>
            <a:rPr lang="ru-RU" sz="1400" b="1" dirty="0" err="1" smtClean="0"/>
            <a:t>Synchronized</a:t>
          </a:r>
          <a:r>
            <a:rPr lang="ru-RU" sz="1400" b="1" dirty="0" smtClean="0"/>
            <a:t> </a:t>
          </a:r>
          <a:r>
            <a:rPr lang="ru-RU" sz="1400" b="1" dirty="0" err="1" smtClean="0"/>
            <a:t>Intermittent</a:t>
          </a:r>
          <a:r>
            <a:rPr lang="ru-RU" sz="1400" b="1" dirty="0" smtClean="0"/>
            <a:t> </a:t>
          </a:r>
          <a:r>
            <a:rPr lang="ru-RU" sz="1400" b="1" dirty="0" err="1" smtClean="0"/>
            <a:t>Mandatory</a:t>
          </a:r>
          <a:r>
            <a:rPr lang="ru-RU" sz="1400" b="1" dirty="0" smtClean="0"/>
            <a:t> </a:t>
          </a:r>
          <a:r>
            <a:rPr lang="ru-RU" sz="1400" b="1" dirty="0" err="1" smtClean="0"/>
            <a:t>Ventilation</a:t>
          </a:r>
          <a:r>
            <a:rPr lang="ru-RU" sz="1400" b="1" dirty="0" smtClean="0"/>
            <a:t> - синхронизированная перемежающаяся принудительная вентиляция) </a:t>
          </a:r>
          <a:r>
            <a:rPr lang="ru-RU" sz="1400" dirty="0" smtClean="0"/>
            <a:t>и его вариантами :</a:t>
          </a:r>
          <a:r>
            <a:rPr lang="ru-RU" sz="1400" b="1" dirty="0" smtClean="0"/>
            <a:t>(SIMV, VC-SIMV,P-SIMV, PC-SIMV)</a:t>
          </a:r>
          <a:endParaRPr lang="ru-RU" sz="1400" dirty="0"/>
        </a:p>
      </dgm:t>
    </dgm:pt>
    <dgm:pt modelId="{21CA8678-27CC-4030-9A57-EAB8C2935A24}" type="parTrans" cxnId="{C0E911D2-06B7-4BC1-8159-4B5B322C9A90}">
      <dgm:prSet/>
      <dgm:spPr/>
      <dgm:t>
        <a:bodyPr/>
        <a:lstStyle/>
        <a:p>
          <a:endParaRPr lang="ru-RU"/>
        </a:p>
      </dgm:t>
    </dgm:pt>
    <dgm:pt modelId="{ACA27B1F-A6FC-4915-BD8A-C6620E62C356}" type="sibTrans" cxnId="{C0E911D2-06B7-4BC1-8159-4B5B322C9A90}">
      <dgm:prSet/>
      <dgm:spPr/>
      <dgm:t>
        <a:bodyPr/>
        <a:lstStyle/>
        <a:p>
          <a:endParaRPr lang="ru-RU"/>
        </a:p>
      </dgm:t>
    </dgm:pt>
    <dgm:pt modelId="{C94D178C-895C-456A-94E8-755EC40D01D1}">
      <dgm:prSet/>
      <dgm:spPr/>
      <dgm:t>
        <a:bodyPr/>
        <a:lstStyle/>
        <a:p>
          <a:r>
            <a:rPr lang="ru-RU" b="1" dirty="0" smtClean="0"/>
            <a:t>Поддержка давлением</a:t>
          </a:r>
          <a:r>
            <a:rPr lang="en-US" b="1" dirty="0" smtClean="0"/>
            <a:t> - Pressure support ventilation (PSV)</a:t>
          </a:r>
          <a:endParaRPr lang="ru-RU" dirty="0"/>
        </a:p>
      </dgm:t>
    </dgm:pt>
    <dgm:pt modelId="{5F7E4C10-9F52-4FDA-B8C0-617E912105D9}" type="parTrans" cxnId="{4B57719E-925D-4D21-BA61-F167E587FC37}">
      <dgm:prSet/>
      <dgm:spPr/>
      <dgm:t>
        <a:bodyPr/>
        <a:lstStyle/>
        <a:p>
          <a:endParaRPr lang="ru-RU"/>
        </a:p>
      </dgm:t>
    </dgm:pt>
    <dgm:pt modelId="{A1BCDD17-8099-4CF7-9E61-ACF4B4B45F6F}" type="sibTrans" cxnId="{4B57719E-925D-4D21-BA61-F167E587FC37}">
      <dgm:prSet/>
      <dgm:spPr/>
      <dgm:t>
        <a:bodyPr/>
        <a:lstStyle/>
        <a:p>
          <a:endParaRPr lang="ru-RU"/>
        </a:p>
      </dgm:t>
    </dgm:pt>
    <dgm:pt modelId="{093E3B4D-B584-4DBE-8944-35B446D9B68A}">
      <dgm:prSet/>
      <dgm:spPr/>
      <dgm:t>
        <a:bodyPr/>
        <a:lstStyle/>
        <a:p>
          <a:r>
            <a:rPr lang="ru-RU" b="1" dirty="0" smtClean="0"/>
            <a:t>Поддержка объемом - </a:t>
          </a:r>
          <a:r>
            <a:rPr lang="ru-RU" b="1" dirty="0" err="1" smtClean="0"/>
            <a:t>Volume</a:t>
          </a:r>
          <a:r>
            <a:rPr lang="ru-RU" b="1" dirty="0" smtClean="0"/>
            <a:t> </a:t>
          </a:r>
          <a:r>
            <a:rPr lang="ru-RU" b="1" dirty="0" err="1" smtClean="0"/>
            <a:t>Support</a:t>
          </a:r>
          <a:r>
            <a:rPr lang="ru-RU" b="1" dirty="0" smtClean="0"/>
            <a:t> (VS)</a:t>
          </a:r>
          <a:endParaRPr lang="ru-RU" dirty="0"/>
        </a:p>
      </dgm:t>
    </dgm:pt>
    <dgm:pt modelId="{B0E10D74-8AFA-4EEF-9B5B-AFF0E42A3E64}" type="parTrans" cxnId="{409CD84B-39B9-4F0E-AE25-2F92B2486BBB}">
      <dgm:prSet/>
      <dgm:spPr/>
      <dgm:t>
        <a:bodyPr/>
        <a:lstStyle/>
        <a:p>
          <a:endParaRPr lang="ru-RU"/>
        </a:p>
      </dgm:t>
    </dgm:pt>
    <dgm:pt modelId="{38C49CC3-3E63-4DD6-8D31-422D60DFD1AF}" type="sibTrans" cxnId="{409CD84B-39B9-4F0E-AE25-2F92B2486BBB}">
      <dgm:prSet/>
      <dgm:spPr/>
      <dgm:t>
        <a:bodyPr/>
        <a:lstStyle/>
        <a:p>
          <a:endParaRPr lang="ru-RU"/>
        </a:p>
      </dgm:t>
    </dgm:pt>
    <dgm:pt modelId="{C40CBBCA-6545-4856-91EB-7DCF9BA8953B}">
      <dgm:prSet custT="1"/>
      <dgm:spPr/>
      <dgm:t>
        <a:bodyPr/>
        <a:lstStyle/>
        <a:p>
          <a:r>
            <a:rPr lang="ru-RU" sz="1400" b="1" dirty="0" smtClean="0"/>
            <a:t>Постоянное положительное давление в дыхательных путях - </a:t>
          </a:r>
          <a:r>
            <a:rPr lang="ru-RU" sz="1400" b="1" dirty="0" err="1" smtClean="0"/>
            <a:t>Continuous</a:t>
          </a:r>
          <a:r>
            <a:rPr lang="ru-RU" sz="1400" b="1" dirty="0" smtClean="0"/>
            <a:t> </a:t>
          </a:r>
          <a:r>
            <a:rPr lang="ru-RU" sz="1400" b="1" dirty="0" err="1" smtClean="0"/>
            <a:t>Positive</a:t>
          </a:r>
          <a:r>
            <a:rPr lang="ru-RU" sz="1400" b="1" dirty="0" smtClean="0"/>
            <a:t> </a:t>
          </a:r>
          <a:r>
            <a:rPr lang="ru-RU" sz="1400" b="1" dirty="0" err="1" smtClean="0"/>
            <a:t>Airway</a:t>
          </a:r>
          <a:r>
            <a:rPr lang="ru-RU" sz="1400" b="1" dirty="0" smtClean="0"/>
            <a:t> </a:t>
          </a:r>
          <a:r>
            <a:rPr lang="ru-RU" sz="1400" b="1" dirty="0" err="1" smtClean="0"/>
            <a:t>Pressure</a:t>
          </a:r>
          <a:r>
            <a:rPr lang="ru-RU" sz="1400" b="1" dirty="0" smtClean="0"/>
            <a:t> (СРАР)</a:t>
          </a:r>
          <a:endParaRPr lang="ru-RU" sz="1400" dirty="0"/>
        </a:p>
      </dgm:t>
    </dgm:pt>
    <dgm:pt modelId="{7DBC9BE5-2574-4B91-9F85-A3613CEFF70D}" type="parTrans" cxnId="{8C111302-CCE5-456C-861B-CD28F82E739F}">
      <dgm:prSet/>
      <dgm:spPr/>
      <dgm:t>
        <a:bodyPr/>
        <a:lstStyle/>
        <a:p>
          <a:endParaRPr lang="ru-RU"/>
        </a:p>
      </dgm:t>
    </dgm:pt>
    <dgm:pt modelId="{57AE6473-4EEB-4610-85DB-474E5A1B3388}" type="sibTrans" cxnId="{8C111302-CCE5-456C-861B-CD28F82E739F}">
      <dgm:prSet/>
      <dgm:spPr/>
      <dgm:t>
        <a:bodyPr/>
        <a:lstStyle/>
        <a:p>
          <a:endParaRPr lang="ru-RU"/>
        </a:p>
      </dgm:t>
    </dgm:pt>
    <dgm:pt modelId="{4E57A4A5-FC6B-4EFB-8941-371A4260272F}">
      <dgm:prSet custT="1"/>
      <dgm:spPr/>
      <dgm:t>
        <a:bodyPr/>
        <a:lstStyle/>
        <a:p>
          <a:r>
            <a:rPr lang="ru-RU" sz="1400" b="1" dirty="0" smtClean="0"/>
            <a:t>Вентиляция с двумя фазами положительного давления в дыхательных путях - </a:t>
          </a:r>
          <a:r>
            <a:rPr lang="ru-RU" sz="1400" b="1" dirty="0" err="1" smtClean="0"/>
            <a:t>Biphasic</a:t>
          </a:r>
          <a:r>
            <a:rPr lang="ru-RU" sz="1400" b="1" dirty="0" smtClean="0"/>
            <a:t> </a:t>
          </a:r>
          <a:r>
            <a:rPr lang="ru-RU" sz="1400" b="1" dirty="0" err="1" smtClean="0"/>
            <a:t>positive</a:t>
          </a:r>
          <a:r>
            <a:rPr lang="ru-RU" sz="1400" b="1" dirty="0" smtClean="0"/>
            <a:t> </a:t>
          </a:r>
          <a:r>
            <a:rPr lang="ru-RU" sz="1400" b="1" dirty="0" err="1" smtClean="0"/>
            <a:t>airway</a:t>
          </a:r>
          <a:r>
            <a:rPr lang="ru-RU" sz="1400" b="1" dirty="0" smtClean="0"/>
            <a:t> </a:t>
          </a:r>
          <a:r>
            <a:rPr lang="ru-RU" sz="1400" b="1" dirty="0" err="1" smtClean="0"/>
            <a:t>pressure</a:t>
          </a:r>
          <a:r>
            <a:rPr lang="ru-RU" sz="1400" b="1" dirty="0" smtClean="0"/>
            <a:t> (BIPAP, </a:t>
          </a:r>
          <a:r>
            <a:rPr lang="ru-RU" sz="1400" b="1" dirty="0" err="1" smtClean="0"/>
            <a:t>BiPAP</a:t>
          </a:r>
          <a:r>
            <a:rPr lang="ru-RU" sz="1400" b="1" dirty="0" smtClean="0"/>
            <a:t>) </a:t>
          </a:r>
          <a:endParaRPr lang="ru-RU" sz="1400" dirty="0"/>
        </a:p>
      </dgm:t>
    </dgm:pt>
    <dgm:pt modelId="{FE35F1CA-AE06-4BCF-AA8A-382C7AB34EE8}" type="parTrans" cxnId="{59258595-1481-425F-BA92-19AED5270EE0}">
      <dgm:prSet/>
      <dgm:spPr/>
      <dgm:t>
        <a:bodyPr/>
        <a:lstStyle/>
        <a:p>
          <a:endParaRPr lang="ru-RU"/>
        </a:p>
      </dgm:t>
    </dgm:pt>
    <dgm:pt modelId="{0010750E-51CE-4181-9B7E-E94979CEAE5A}" type="sibTrans" cxnId="{59258595-1481-425F-BA92-19AED5270EE0}">
      <dgm:prSet/>
      <dgm:spPr/>
      <dgm:t>
        <a:bodyPr/>
        <a:lstStyle/>
        <a:p>
          <a:endParaRPr lang="ru-RU"/>
        </a:p>
      </dgm:t>
    </dgm:pt>
    <dgm:pt modelId="{88BD224B-A030-472B-A785-4A723332BEC2}" type="pres">
      <dgm:prSet presAssocID="{8BB4384C-13CB-478A-BEA9-1C76F4E1C8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D2526A-4CCE-4321-8286-60AB636D62FE}" type="pres">
      <dgm:prSet presAssocID="{B0EFBC2B-7C8A-4BDD-BAA3-21BC5895F23F}" presName="linNode" presStyleCnt="0"/>
      <dgm:spPr/>
    </dgm:pt>
    <dgm:pt modelId="{3E5DE149-081D-4BE8-8993-C5C70E227B2F}" type="pres">
      <dgm:prSet presAssocID="{B0EFBC2B-7C8A-4BDD-BAA3-21BC5895F23F}" presName="parentText" presStyleLbl="node1" presStyleIdx="0" presStyleCnt="10" custLinFactNeighborX="-91723" custLinFactNeighborY="122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FA555-4490-4538-A874-721469B4421A}" type="pres">
      <dgm:prSet presAssocID="{4AAB1840-63C4-484F-B908-F4E1C0162C40}" presName="sp" presStyleCnt="0"/>
      <dgm:spPr/>
    </dgm:pt>
    <dgm:pt modelId="{26B62067-8583-4FB5-AFBD-7966AFE004AC}" type="pres">
      <dgm:prSet presAssocID="{EE000918-8C75-4F36-8D60-08169A9999C6}" presName="linNode" presStyleCnt="0"/>
      <dgm:spPr/>
    </dgm:pt>
    <dgm:pt modelId="{91474121-F079-4389-9BE3-BC7A2B2E34C0}" type="pres">
      <dgm:prSet presAssocID="{EE000918-8C75-4F36-8D60-08169A9999C6}" presName="parentText" presStyleLbl="node1" presStyleIdx="1" presStyleCnt="10" custScaleX="163465" custScaleY="169170" custLinFactNeighborX="43125" custLinFactNeighborY="-909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0458B-0EF1-45FF-B419-6B105CB8F8A0}" type="pres">
      <dgm:prSet presAssocID="{25680898-09C8-45BB-B0C0-C9370B2E4936}" presName="sp" presStyleCnt="0"/>
      <dgm:spPr/>
    </dgm:pt>
    <dgm:pt modelId="{5C8DE15D-E256-4EE8-A4DC-FE14C4C30C98}" type="pres">
      <dgm:prSet presAssocID="{C1503E2E-F86A-4C9D-9C26-9F9B413259C2}" presName="linNode" presStyleCnt="0"/>
      <dgm:spPr/>
    </dgm:pt>
    <dgm:pt modelId="{D281553F-34AE-42B9-9F76-93ED9AC33B6F}" type="pres">
      <dgm:prSet presAssocID="{C1503E2E-F86A-4C9D-9C26-9F9B413259C2}" presName="parentText" presStyleLbl="node1" presStyleIdx="2" presStyleCnt="10" custScaleX="160666" custScaleY="154550" custLinFactY="-35603" custLinFactNeighborX="4628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FF6AB-155C-45B4-8AB0-2D9996BF59BA}" type="pres">
      <dgm:prSet presAssocID="{C4B6C63A-C043-4074-AD33-4D69E84BB399}" presName="sp" presStyleCnt="0"/>
      <dgm:spPr/>
    </dgm:pt>
    <dgm:pt modelId="{3C2CE5FA-17ED-4CBC-A2DF-7141E93E81C2}" type="pres">
      <dgm:prSet presAssocID="{F710ADEA-920F-40A5-BDD8-494D16C0B8CB}" presName="linNode" presStyleCnt="0"/>
      <dgm:spPr/>
    </dgm:pt>
    <dgm:pt modelId="{451CA72C-83E6-4F0F-9CDE-4194C0595844}" type="pres">
      <dgm:prSet presAssocID="{F710ADEA-920F-40A5-BDD8-494D16C0B8CB}" presName="parentText" presStyleLbl="node1" presStyleIdx="3" presStyleCnt="10" custLinFactY="-51334" custLinFactNeighborX="-52775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F4E93-4CB9-47D3-B92F-201EC6CC5F23}" type="pres">
      <dgm:prSet presAssocID="{4627461D-43A5-4F86-8E6F-21FC5B6D28FB}" presName="sp" presStyleCnt="0"/>
      <dgm:spPr/>
    </dgm:pt>
    <dgm:pt modelId="{9ED6372B-DFFE-41C1-B0AA-DD4BD0A96292}" type="pres">
      <dgm:prSet presAssocID="{59F894DC-5C8E-4BF6-930C-39CF99C58B3D}" presName="linNode" presStyleCnt="0"/>
      <dgm:spPr/>
    </dgm:pt>
    <dgm:pt modelId="{C227CD20-7547-4A76-B733-56A1FE8E2295}" type="pres">
      <dgm:prSet presAssocID="{59F894DC-5C8E-4BF6-930C-39CF99C58B3D}" presName="parentText" presStyleLbl="node1" presStyleIdx="4" presStyleCnt="10" custScaleX="163306" custScaleY="135478" custLinFactY="-100000" custLinFactNeighborX="47275" custLinFactNeighborY="-1275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65358-5DCB-43E3-A73C-2F17896C4411}" type="pres">
      <dgm:prSet presAssocID="{ACA27B1F-A6FC-4915-BD8A-C6620E62C356}" presName="sp" presStyleCnt="0"/>
      <dgm:spPr/>
    </dgm:pt>
    <dgm:pt modelId="{417EC900-56E3-425D-9D3E-9C135C1C1818}" type="pres">
      <dgm:prSet presAssocID="{1B4A2A88-41AE-42BF-9049-CEAA63B66878}" presName="linNode" presStyleCnt="0"/>
      <dgm:spPr/>
    </dgm:pt>
    <dgm:pt modelId="{B58FC7A9-BD9F-4B81-87C4-2295B8F23DF2}" type="pres">
      <dgm:prSet presAssocID="{1B4A2A88-41AE-42BF-9049-CEAA63B66878}" presName="parentText" presStyleLbl="node1" presStyleIdx="5" presStyleCnt="10" custLinFactY="-37956" custLinFactNeighborX="-58635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D7C80-D926-4439-B358-F335F191D2FC}" type="pres">
      <dgm:prSet presAssocID="{AC309794-2E17-4529-A030-F9CF6E56F871}" presName="sp" presStyleCnt="0"/>
      <dgm:spPr/>
    </dgm:pt>
    <dgm:pt modelId="{4EDD75B2-23B8-448D-8DA5-0DE66222FAFC}" type="pres">
      <dgm:prSet presAssocID="{4E57A4A5-FC6B-4EFB-8941-371A4260272F}" presName="linNode" presStyleCnt="0"/>
      <dgm:spPr/>
    </dgm:pt>
    <dgm:pt modelId="{141BF793-68DC-4F85-A3FB-9BD0BC3DEA80}" type="pres">
      <dgm:prSet presAssocID="{4E57A4A5-FC6B-4EFB-8941-371A4260272F}" presName="parentText" presStyleLbl="node1" presStyleIdx="6" presStyleCnt="10" custScaleX="174075" custLinFactY="-21980" custLinFactNeighborX="47687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A9D18-CCFE-407A-A04A-ECDE668063A2}" type="pres">
      <dgm:prSet presAssocID="{0010750E-51CE-4181-9B7E-E94979CEAE5A}" presName="sp" presStyleCnt="0"/>
      <dgm:spPr/>
    </dgm:pt>
    <dgm:pt modelId="{1EBEFDC8-27BE-4E5C-9E0D-526D50AB26DE}" type="pres">
      <dgm:prSet presAssocID="{C40CBBCA-6545-4856-91EB-7DCF9BA8953B}" presName="linNode" presStyleCnt="0"/>
      <dgm:spPr/>
    </dgm:pt>
    <dgm:pt modelId="{99921C03-4B3D-4E8E-8F75-4F943172A99B}" type="pres">
      <dgm:prSet presAssocID="{C40CBBCA-6545-4856-91EB-7DCF9BA8953B}" presName="parentText" presStyleLbl="node1" presStyleIdx="7" presStyleCnt="10" custScaleX="173149" custLinFactY="-140938" custLinFactNeighborX="47686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FDF52-7BFC-4B62-BC38-79A7E4B6B06B}" type="pres">
      <dgm:prSet presAssocID="{57AE6473-4EEB-4610-85DB-474E5A1B3388}" presName="sp" presStyleCnt="0"/>
      <dgm:spPr/>
    </dgm:pt>
    <dgm:pt modelId="{7E1DBC02-442A-458A-B643-DC4E9BC7FF0F}" type="pres">
      <dgm:prSet presAssocID="{093E3B4D-B584-4DBE-8944-35B446D9B68A}" presName="linNode" presStyleCnt="0"/>
      <dgm:spPr/>
    </dgm:pt>
    <dgm:pt modelId="{7FF58332-635A-4C8E-AC43-9F4F8B505365}" type="pres">
      <dgm:prSet presAssocID="{093E3B4D-B584-4DBE-8944-35B446D9B68A}" presName="parentText" presStyleLbl="node1" presStyleIdx="8" presStyleCnt="10" custScaleX="174075" custLinFactNeighborX="47222" custLinFactNeighborY="-877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B8638-D9FC-47D8-9941-9902B1751357}" type="pres">
      <dgm:prSet presAssocID="{38C49CC3-3E63-4DD6-8D31-422D60DFD1AF}" presName="sp" presStyleCnt="0"/>
      <dgm:spPr/>
    </dgm:pt>
    <dgm:pt modelId="{9FBEAA51-5E9B-49D6-8F45-E80B8BE6EA37}" type="pres">
      <dgm:prSet presAssocID="{C94D178C-895C-456A-94E8-755EC40D01D1}" presName="linNode" presStyleCnt="0"/>
      <dgm:spPr/>
    </dgm:pt>
    <dgm:pt modelId="{FE4EC319-B07A-4CF5-95DA-0DCA8AFE53EB}" type="pres">
      <dgm:prSet presAssocID="{C94D178C-895C-456A-94E8-755EC40D01D1}" presName="parentText" presStyleLbl="node1" presStyleIdx="9" presStyleCnt="10" custScaleX="174077" custLinFactY="-123021" custLinFactNeighborX="47222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098732-704D-43CA-8271-4B93E62F7C2F}" type="presOf" srcId="{C40CBBCA-6545-4856-91EB-7DCF9BA8953B}" destId="{99921C03-4B3D-4E8E-8F75-4F943172A99B}" srcOrd="0" destOrd="0" presId="urn:microsoft.com/office/officeart/2005/8/layout/vList5"/>
    <dgm:cxn modelId="{DF817B93-4D90-48EB-8366-C1A12857D516}" type="presOf" srcId="{B0EFBC2B-7C8A-4BDD-BAA3-21BC5895F23F}" destId="{3E5DE149-081D-4BE8-8993-C5C70E227B2F}" srcOrd="0" destOrd="0" presId="urn:microsoft.com/office/officeart/2005/8/layout/vList5"/>
    <dgm:cxn modelId="{D9897AF6-4F20-44C3-9B2A-5F91FDB938C4}" srcId="{8BB4384C-13CB-478A-BEA9-1C76F4E1C87A}" destId="{B0EFBC2B-7C8A-4BDD-BAA3-21BC5895F23F}" srcOrd="0" destOrd="0" parTransId="{C216A67E-C57F-46DD-865A-FBEF8CE67EEE}" sibTransId="{4AAB1840-63C4-484F-B908-F4E1C0162C40}"/>
    <dgm:cxn modelId="{409CD84B-39B9-4F0E-AE25-2F92B2486BBB}" srcId="{8BB4384C-13CB-478A-BEA9-1C76F4E1C87A}" destId="{093E3B4D-B584-4DBE-8944-35B446D9B68A}" srcOrd="8" destOrd="0" parTransId="{B0E10D74-8AFA-4EEF-9B5B-AFF0E42A3E64}" sibTransId="{38C49CC3-3E63-4DD6-8D31-422D60DFD1AF}"/>
    <dgm:cxn modelId="{8CA78093-07F1-4049-8BC3-3475DE2C9DB1}" type="presOf" srcId="{C94D178C-895C-456A-94E8-755EC40D01D1}" destId="{FE4EC319-B07A-4CF5-95DA-0DCA8AFE53EB}" srcOrd="0" destOrd="0" presId="urn:microsoft.com/office/officeart/2005/8/layout/vList5"/>
    <dgm:cxn modelId="{FE425F31-5A7B-4F08-BDD0-0ED366BD613F}" type="presOf" srcId="{F710ADEA-920F-40A5-BDD8-494D16C0B8CB}" destId="{451CA72C-83E6-4F0F-9CDE-4194C0595844}" srcOrd="0" destOrd="0" presId="urn:microsoft.com/office/officeart/2005/8/layout/vList5"/>
    <dgm:cxn modelId="{85EB23BD-5893-4F2A-8CEB-BDEF5B2D927B}" type="presOf" srcId="{093E3B4D-B584-4DBE-8944-35B446D9B68A}" destId="{7FF58332-635A-4C8E-AC43-9F4F8B505365}" srcOrd="0" destOrd="0" presId="urn:microsoft.com/office/officeart/2005/8/layout/vList5"/>
    <dgm:cxn modelId="{7B39D985-CB6E-4F1F-B9F0-7AF61568D5B6}" srcId="{8BB4384C-13CB-478A-BEA9-1C76F4E1C87A}" destId="{C1503E2E-F86A-4C9D-9C26-9F9B413259C2}" srcOrd="2" destOrd="0" parTransId="{4BB0A417-29FC-4F5D-9877-82BF63A0557D}" sibTransId="{C4B6C63A-C043-4074-AD33-4D69E84BB399}"/>
    <dgm:cxn modelId="{59258595-1481-425F-BA92-19AED5270EE0}" srcId="{8BB4384C-13CB-478A-BEA9-1C76F4E1C87A}" destId="{4E57A4A5-FC6B-4EFB-8941-371A4260272F}" srcOrd="6" destOrd="0" parTransId="{FE35F1CA-AE06-4BCF-AA8A-382C7AB34EE8}" sibTransId="{0010750E-51CE-4181-9B7E-E94979CEAE5A}"/>
    <dgm:cxn modelId="{6B0BEE97-BCD4-4640-810F-A75D9B78EEE5}" type="presOf" srcId="{8BB4384C-13CB-478A-BEA9-1C76F4E1C87A}" destId="{88BD224B-A030-472B-A785-4A723332BEC2}" srcOrd="0" destOrd="0" presId="urn:microsoft.com/office/officeart/2005/8/layout/vList5"/>
    <dgm:cxn modelId="{4B57719E-925D-4D21-BA61-F167E587FC37}" srcId="{8BB4384C-13CB-478A-BEA9-1C76F4E1C87A}" destId="{C94D178C-895C-456A-94E8-755EC40D01D1}" srcOrd="9" destOrd="0" parTransId="{5F7E4C10-9F52-4FDA-B8C0-617E912105D9}" sibTransId="{A1BCDD17-8099-4CF7-9E61-ACF4B4B45F6F}"/>
    <dgm:cxn modelId="{03215FD5-8B82-46B2-8D53-785E8DCC80DF}" srcId="{8BB4384C-13CB-478A-BEA9-1C76F4E1C87A}" destId="{1B4A2A88-41AE-42BF-9049-CEAA63B66878}" srcOrd="5" destOrd="0" parTransId="{D234C34F-8D5D-4BE2-B824-72A1F1B7E7A1}" sibTransId="{AC309794-2E17-4529-A030-F9CF6E56F871}"/>
    <dgm:cxn modelId="{C3F53B2D-64E5-464D-9671-DA473E2E2D92}" type="presOf" srcId="{1B4A2A88-41AE-42BF-9049-CEAA63B66878}" destId="{B58FC7A9-BD9F-4B81-87C4-2295B8F23DF2}" srcOrd="0" destOrd="0" presId="urn:microsoft.com/office/officeart/2005/8/layout/vList5"/>
    <dgm:cxn modelId="{998DE6AC-5BFB-4245-96ED-7D7B29282C6A}" type="presOf" srcId="{C1503E2E-F86A-4C9D-9C26-9F9B413259C2}" destId="{D281553F-34AE-42B9-9F76-93ED9AC33B6F}" srcOrd="0" destOrd="0" presId="urn:microsoft.com/office/officeart/2005/8/layout/vList5"/>
    <dgm:cxn modelId="{24739EED-D347-49CE-A258-1A9FB70473AA}" srcId="{8BB4384C-13CB-478A-BEA9-1C76F4E1C87A}" destId="{EE000918-8C75-4F36-8D60-08169A9999C6}" srcOrd="1" destOrd="0" parTransId="{468BF46B-DE3B-4FE5-A71E-908D3DCDA118}" sibTransId="{25680898-09C8-45BB-B0C0-C9370B2E4936}"/>
    <dgm:cxn modelId="{650CF07C-495D-4DF1-8EEB-24441192F259}" srcId="{8BB4384C-13CB-478A-BEA9-1C76F4E1C87A}" destId="{F710ADEA-920F-40A5-BDD8-494D16C0B8CB}" srcOrd="3" destOrd="0" parTransId="{855F46EB-8D52-4237-8C7D-D3B74E5DCD93}" sibTransId="{4627461D-43A5-4F86-8E6F-21FC5B6D28FB}"/>
    <dgm:cxn modelId="{46E73FE0-D76C-4BBB-8E19-33EE0C850C83}" type="presOf" srcId="{4E57A4A5-FC6B-4EFB-8941-371A4260272F}" destId="{141BF793-68DC-4F85-A3FB-9BD0BC3DEA80}" srcOrd="0" destOrd="0" presId="urn:microsoft.com/office/officeart/2005/8/layout/vList5"/>
    <dgm:cxn modelId="{8C111302-CCE5-456C-861B-CD28F82E739F}" srcId="{8BB4384C-13CB-478A-BEA9-1C76F4E1C87A}" destId="{C40CBBCA-6545-4856-91EB-7DCF9BA8953B}" srcOrd="7" destOrd="0" parTransId="{7DBC9BE5-2574-4B91-9F85-A3613CEFF70D}" sibTransId="{57AE6473-4EEB-4610-85DB-474E5A1B3388}"/>
    <dgm:cxn modelId="{4EFE6887-707E-4C9E-8729-603BDF88B3B5}" type="presOf" srcId="{59F894DC-5C8E-4BF6-930C-39CF99C58B3D}" destId="{C227CD20-7547-4A76-B733-56A1FE8E2295}" srcOrd="0" destOrd="0" presId="urn:microsoft.com/office/officeart/2005/8/layout/vList5"/>
    <dgm:cxn modelId="{C0E911D2-06B7-4BC1-8159-4B5B322C9A90}" srcId="{8BB4384C-13CB-478A-BEA9-1C76F4E1C87A}" destId="{59F894DC-5C8E-4BF6-930C-39CF99C58B3D}" srcOrd="4" destOrd="0" parTransId="{21CA8678-27CC-4030-9A57-EAB8C2935A24}" sibTransId="{ACA27B1F-A6FC-4915-BD8A-C6620E62C356}"/>
    <dgm:cxn modelId="{51F779C3-0360-4B74-BEF4-CF2E3F716430}" type="presOf" srcId="{EE000918-8C75-4F36-8D60-08169A9999C6}" destId="{91474121-F079-4389-9BE3-BC7A2B2E34C0}" srcOrd="0" destOrd="0" presId="urn:microsoft.com/office/officeart/2005/8/layout/vList5"/>
    <dgm:cxn modelId="{2A5641F0-8A72-42AF-A82B-41C546744A78}" type="presParOf" srcId="{88BD224B-A030-472B-A785-4A723332BEC2}" destId="{7ED2526A-4CCE-4321-8286-60AB636D62FE}" srcOrd="0" destOrd="0" presId="urn:microsoft.com/office/officeart/2005/8/layout/vList5"/>
    <dgm:cxn modelId="{6CDE0B91-9A84-4737-927F-958DA58C07BF}" type="presParOf" srcId="{7ED2526A-4CCE-4321-8286-60AB636D62FE}" destId="{3E5DE149-081D-4BE8-8993-C5C70E227B2F}" srcOrd="0" destOrd="0" presId="urn:microsoft.com/office/officeart/2005/8/layout/vList5"/>
    <dgm:cxn modelId="{3BDC05F4-A503-494B-96A2-89B34A156854}" type="presParOf" srcId="{88BD224B-A030-472B-A785-4A723332BEC2}" destId="{DA1FA555-4490-4538-A874-721469B4421A}" srcOrd="1" destOrd="0" presId="urn:microsoft.com/office/officeart/2005/8/layout/vList5"/>
    <dgm:cxn modelId="{25F192C1-9F4C-46CA-A9CD-4467862BBBBC}" type="presParOf" srcId="{88BD224B-A030-472B-A785-4A723332BEC2}" destId="{26B62067-8583-4FB5-AFBD-7966AFE004AC}" srcOrd="2" destOrd="0" presId="urn:microsoft.com/office/officeart/2005/8/layout/vList5"/>
    <dgm:cxn modelId="{888D9723-3076-4A89-86EE-BD5B3003FCCC}" type="presParOf" srcId="{26B62067-8583-4FB5-AFBD-7966AFE004AC}" destId="{91474121-F079-4389-9BE3-BC7A2B2E34C0}" srcOrd="0" destOrd="0" presId="urn:microsoft.com/office/officeart/2005/8/layout/vList5"/>
    <dgm:cxn modelId="{78C16697-7488-4CE7-9FB6-14F2D0525DD7}" type="presParOf" srcId="{88BD224B-A030-472B-A785-4A723332BEC2}" destId="{C7B0458B-0EF1-45FF-B419-6B105CB8F8A0}" srcOrd="3" destOrd="0" presId="urn:microsoft.com/office/officeart/2005/8/layout/vList5"/>
    <dgm:cxn modelId="{F661AF97-7767-43A6-B608-68D9C75A44B7}" type="presParOf" srcId="{88BD224B-A030-472B-A785-4A723332BEC2}" destId="{5C8DE15D-E256-4EE8-A4DC-FE14C4C30C98}" srcOrd="4" destOrd="0" presId="urn:microsoft.com/office/officeart/2005/8/layout/vList5"/>
    <dgm:cxn modelId="{E30344DE-BD95-4D70-8CC4-5E7017899275}" type="presParOf" srcId="{5C8DE15D-E256-4EE8-A4DC-FE14C4C30C98}" destId="{D281553F-34AE-42B9-9F76-93ED9AC33B6F}" srcOrd="0" destOrd="0" presId="urn:microsoft.com/office/officeart/2005/8/layout/vList5"/>
    <dgm:cxn modelId="{CED02701-D433-4D79-A92D-D194D472B989}" type="presParOf" srcId="{88BD224B-A030-472B-A785-4A723332BEC2}" destId="{203FF6AB-155C-45B4-8AB0-2D9996BF59BA}" srcOrd="5" destOrd="0" presId="urn:microsoft.com/office/officeart/2005/8/layout/vList5"/>
    <dgm:cxn modelId="{151C7B83-C28D-4083-994D-012151B16786}" type="presParOf" srcId="{88BD224B-A030-472B-A785-4A723332BEC2}" destId="{3C2CE5FA-17ED-4CBC-A2DF-7141E93E81C2}" srcOrd="6" destOrd="0" presId="urn:microsoft.com/office/officeart/2005/8/layout/vList5"/>
    <dgm:cxn modelId="{160C5593-999E-4A58-B6AD-EF48724106C5}" type="presParOf" srcId="{3C2CE5FA-17ED-4CBC-A2DF-7141E93E81C2}" destId="{451CA72C-83E6-4F0F-9CDE-4194C0595844}" srcOrd="0" destOrd="0" presId="urn:microsoft.com/office/officeart/2005/8/layout/vList5"/>
    <dgm:cxn modelId="{DA5F0CA5-4AED-447E-8D26-4247AF32BD80}" type="presParOf" srcId="{88BD224B-A030-472B-A785-4A723332BEC2}" destId="{FA9F4E93-4CB9-47D3-B92F-201EC6CC5F23}" srcOrd="7" destOrd="0" presId="urn:microsoft.com/office/officeart/2005/8/layout/vList5"/>
    <dgm:cxn modelId="{DF3A0DAF-90F7-4BCF-8E6C-BD1239A05941}" type="presParOf" srcId="{88BD224B-A030-472B-A785-4A723332BEC2}" destId="{9ED6372B-DFFE-41C1-B0AA-DD4BD0A96292}" srcOrd="8" destOrd="0" presId="urn:microsoft.com/office/officeart/2005/8/layout/vList5"/>
    <dgm:cxn modelId="{EA95E947-9976-402B-BF1C-BB94590F29BE}" type="presParOf" srcId="{9ED6372B-DFFE-41C1-B0AA-DD4BD0A96292}" destId="{C227CD20-7547-4A76-B733-56A1FE8E2295}" srcOrd="0" destOrd="0" presId="urn:microsoft.com/office/officeart/2005/8/layout/vList5"/>
    <dgm:cxn modelId="{C8F3A87C-878F-4466-AB75-734AD0588DA2}" type="presParOf" srcId="{88BD224B-A030-472B-A785-4A723332BEC2}" destId="{C6B65358-5DCB-43E3-A73C-2F17896C4411}" srcOrd="9" destOrd="0" presId="urn:microsoft.com/office/officeart/2005/8/layout/vList5"/>
    <dgm:cxn modelId="{BF3474E7-04A4-4C7B-872E-BC39B8CF4398}" type="presParOf" srcId="{88BD224B-A030-472B-A785-4A723332BEC2}" destId="{417EC900-56E3-425D-9D3E-9C135C1C1818}" srcOrd="10" destOrd="0" presId="urn:microsoft.com/office/officeart/2005/8/layout/vList5"/>
    <dgm:cxn modelId="{4B8FC5A0-162F-4875-909F-B086378916E8}" type="presParOf" srcId="{417EC900-56E3-425D-9D3E-9C135C1C1818}" destId="{B58FC7A9-BD9F-4B81-87C4-2295B8F23DF2}" srcOrd="0" destOrd="0" presId="urn:microsoft.com/office/officeart/2005/8/layout/vList5"/>
    <dgm:cxn modelId="{2DDE69DD-A9FA-4E76-BE91-DD685A1E9E49}" type="presParOf" srcId="{88BD224B-A030-472B-A785-4A723332BEC2}" destId="{655D7C80-D926-4439-B358-F335F191D2FC}" srcOrd="11" destOrd="0" presId="urn:microsoft.com/office/officeart/2005/8/layout/vList5"/>
    <dgm:cxn modelId="{7C7B0E49-A15F-417D-A1A9-A6ABCA2F2342}" type="presParOf" srcId="{88BD224B-A030-472B-A785-4A723332BEC2}" destId="{4EDD75B2-23B8-448D-8DA5-0DE66222FAFC}" srcOrd="12" destOrd="0" presId="urn:microsoft.com/office/officeart/2005/8/layout/vList5"/>
    <dgm:cxn modelId="{476AE82D-55BD-4C8F-B946-D7AF5C3E3485}" type="presParOf" srcId="{4EDD75B2-23B8-448D-8DA5-0DE66222FAFC}" destId="{141BF793-68DC-4F85-A3FB-9BD0BC3DEA80}" srcOrd="0" destOrd="0" presId="urn:microsoft.com/office/officeart/2005/8/layout/vList5"/>
    <dgm:cxn modelId="{7A9FA9AC-6410-42F1-829F-64186AEADC6B}" type="presParOf" srcId="{88BD224B-A030-472B-A785-4A723332BEC2}" destId="{7B1A9D18-CCFE-407A-A04A-ECDE668063A2}" srcOrd="13" destOrd="0" presId="urn:microsoft.com/office/officeart/2005/8/layout/vList5"/>
    <dgm:cxn modelId="{C63B66E4-431E-4687-B427-446A8174725B}" type="presParOf" srcId="{88BD224B-A030-472B-A785-4A723332BEC2}" destId="{1EBEFDC8-27BE-4E5C-9E0D-526D50AB26DE}" srcOrd="14" destOrd="0" presId="urn:microsoft.com/office/officeart/2005/8/layout/vList5"/>
    <dgm:cxn modelId="{A353297E-D749-4916-BD41-2EBD6A96FE9B}" type="presParOf" srcId="{1EBEFDC8-27BE-4E5C-9E0D-526D50AB26DE}" destId="{99921C03-4B3D-4E8E-8F75-4F943172A99B}" srcOrd="0" destOrd="0" presId="urn:microsoft.com/office/officeart/2005/8/layout/vList5"/>
    <dgm:cxn modelId="{60ED4439-BB2E-4434-880F-A4758CD45C0E}" type="presParOf" srcId="{88BD224B-A030-472B-A785-4A723332BEC2}" destId="{B14FDF52-7BFC-4B62-BC38-79A7E4B6B06B}" srcOrd="15" destOrd="0" presId="urn:microsoft.com/office/officeart/2005/8/layout/vList5"/>
    <dgm:cxn modelId="{ABAC69A3-A673-4F36-A3D0-C27B41529E0B}" type="presParOf" srcId="{88BD224B-A030-472B-A785-4A723332BEC2}" destId="{7E1DBC02-442A-458A-B643-DC4E9BC7FF0F}" srcOrd="16" destOrd="0" presId="urn:microsoft.com/office/officeart/2005/8/layout/vList5"/>
    <dgm:cxn modelId="{98CC0F55-A67E-4785-B941-A6702B2BAF1D}" type="presParOf" srcId="{7E1DBC02-442A-458A-B643-DC4E9BC7FF0F}" destId="{7FF58332-635A-4C8E-AC43-9F4F8B505365}" srcOrd="0" destOrd="0" presId="urn:microsoft.com/office/officeart/2005/8/layout/vList5"/>
    <dgm:cxn modelId="{9A5EEC9B-4F89-4B4A-831C-BB8F1246BA36}" type="presParOf" srcId="{88BD224B-A030-472B-A785-4A723332BEC2}" destId="{D5BB8638-D9FC-47D8-9941-9902B1751357}" srcOrd="17" destOrd="0" presId="urn:microsoft.com/office/officeart/2005/8/layout/vList5"/>
    <dgm:cxn modelId="{5CF02218-B55C-44A9-A009-D8DF9CB57A4D}" type="presParOf" srcId="{88BD224B-A030-472B-A785-4A723332BEC2}" destId="{9FBEAA51-5E9B-49D6-8F45-E80B8BE6EA37}" srcOrd="18" destOrd="0" presId="urn:microsoft.com/office/officeart/2005/8/layout/vList5"/>
    <dgm:cxn modelId="{BDB028D7-5867-4793-8BDD-A4ABBD4DF619}" type="presParOf" srcId="{9FBEAA51-5E9B-49D6-8F45-E80B8BE6EA37}" destId="{FE4EC319-B07A-4CF5-95DA-0DCA8AFE53EB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862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1" y="1219200"/>
            <a:ext cx="3886199" cy="5287963"/>
          </a:xfrm>
          <a:prstGeom prst="rect">
            <a:avLst/>
          </a:prstGeom>
          <a:scene3d>
            <a:camera prst="orthographicFront"/>
            <a:lightRig rig="chilly" dir="t"/>
          </a:scene3d>
          <a:sp3d prstMaterial="dkEdge">
            <a:bevelT w="114300" prst="artDeco"/>
            <a:bevelB w="114300" prst="artDeco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543800" cy="16154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Графическая топика режимов  </a:t>
            </a:r>
            <a:r>
              <a:rPr lang="ru-RU" dirty="0" err="1" smtClean="0"/>
              <a:t>Ивл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67200" y="5334000"/>
            <a:ext cx="4724400" cy="1219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Ординатор кафедры анестезиологии-реаниматологии ГБОУ ВПО ЧГМА Купцов А.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Графическая топика режимов ИВЛ</a:t>
            </a:r>
            <a:endParaRPr lang="ru-RU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   Важным достижением последнего времени, в значительной степени облегчившим выбор параметров и сделавшим проведение ИВЛ более удобным, является мониторинг и графическое отображение показателей вентиляции (поток, давление и дыхательный объем).</a:t>
            </a: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i="1" dirty="0" smtClean="0">
                <a:latin typeface="Arial Black" pitchFamily="34" charset="0"/>
              </a:rPr>
              <a:t>Принудительная вентиляция</a:t>
            </a: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b="1" i="1" dirty="0" smtClean="0">
                <a:latin typeface="Arial Black" pitchFamily="34" charset="0"/>
              </a:rPr>
              <a:t>Под знаком </a:t>
            </a:r>
            <a:r>
              <a:rPr lang="en-US" sz="3600" b="1" i="1" dirty="0" smtClean="0">
                <a:latin typeface="Arial Black" pitchFamily="34" charset="0"/>
              </a:rPr>
              <a:t>CMV</a:t>
            </a:r>
            <a:br>
              <a:rPr lang="en-US" sz="3600" b="1" i="1" dirty="0" smtClean="0">
                <a:latin typeface="Arial Black" pitchFamily="34" charset="0"/>
              </a:rPr>
            </a:br>
            <a:endParaRPr lang="ru-RU" sz="3600" b="1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CMV (</a:t>
            </a:r>
            <a:r>
              <a:rPr lang="ru-RU" b="1" i="1" dirty="0" err="1" smtClean="0">
                <a:solidFill>
                  <a:srgbClr val="002060"/>
                </a:solidFill>
              </a:rPr>
              <a:t>continuous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mandatory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ventilation</a:t>
            </a:r>
            <a:r>
              <a:rPr lang="ru-RU" b="1" i="1" dirty="0" smtClean="0">
                <a:solidFill>
                  <a:srgbClr val="002060"/>
                </a:solidFill>
              </a:rPr>
              <a:t>) – это вариант со-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</a:t>
            </a:r>
            <a:r>
              <a:rPr lang="ru-RU" b="1" i="1" dirty="0" err="1" smtClean="0">
                <a:solidFill>
                  <a:srgbClr val="002060"/>
                </a:solidFill>
              </a:rPr>
              <a:t>гласования</a:t>
            </a:r>
            <a:r>
              <a:rPr lang="ru-RU" b="1" i="1" dirty="0" smtClean="0">
                <a:solidFill>
                  <a:srgbClr val="002060"/>
                </a:solidFill>
              </a:rPr>
              <a:t> вдохов, при котором все вдохи </a:t>
            </a:r>
            <a:r>
              <a:rPr lang="ru-RU" b="1" i="1" dirty="0" err="1" smtClean="0">
                <a:solidFill>
                  <a:srgbClr val="002060"/>
                </a:solidFill>
              </a:rPr>
              <a:t>mandatory</a:t>
            </a:r>
            <a:r>
              <a:rPr lang="ru-RU" b="1" i="1" dirty="0" smtClean="0">
                <a:solidFill>
                  <a:srgbClr val="002060"/>
                </a:solidFill>
              </a:rPr>
              <a:t> (принуди-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тельные). 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9600" y="304800"/>
            <a:ext cx="3200400" cy="730250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Формирование вдоха с контролем по давлению: респиратор подает поток в легкие пациента и переключается на выдох при достижении заданного врачом давления (инспираторного давления).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143000"/>
            <a:ext cx="2743200" cy="9144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+mj-lt"/>
              </a:rPr>
              <a:t>Формирование вдоха с контролем по объему: респиратор подает поток в легкие пациента и переключается на выдох при достижении заданного врачом объема вдоха (дыхательного объема). </a:t>
            </a:r>
          </a:p>
          <a:p>
            <a:endParaRPr lang="ru-RU" b="1" dirty="0"/>
          </a:p>
        </p:txBody>
      </p:sp>
      <p:pic>
        <p:nvPicPr>
          <p:cNvPr id="5" name="Содержимое 4" descr="C:\Documents and Settings\Admin\Рабочий стол\Новая папка\index_clip_image001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86105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1600200" y="1676400"/>
            <a:ext cx="1295400" cy="990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glow rad="101600">
              <a:srgbClr val="C00000">
                <a:alpha val="60000"/>
              </a:srgbClr>
            </a:glo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6172200" y="1447800"/>
            <a:ext cx="9144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glow rad="101600">
              <a:srgbClr val="C00000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Вариант режима ИВЛ с паттерном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> PC-CMV(Pressure controlled c </a:t>
            </a:r>
            <a:r>
              <a:rPr lang="en-US" sz="2400" i="1" dirty="0" err="1" smtClean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>ontinuous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> mandatory ventilation).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i="1" dirty="0"/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143000"/>
            <a:ext cx="5943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9220" y="5048250"/>
            <a:ext cx="429478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>Вариант режима ИВЛ с паттерном</a:t>
            </a:r>
            <a:r>
              <a:rPr lang="en-US" sz="2700" b="1" i="1" dirty="0" smtClean="0">
                <a:latin typeface="Bernard MT Condensed" pitchFamily="18" charset="0"/>
              </a:rPr>
              <a:t> VC-CMV(Volume controlled continuous mandatory ventilation). </a:t>
            </a:r>
            <a:r>
              <a:rPr lang="en-US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7315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381000"/>
            <a:ext cx="9372600" cy="126523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Принудительно-           вспомогательные режимы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Под знаком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IMV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144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IMV (</a:t>
            </a:r>
            <a:r>
              <a:rPr lang="ru-RU" b="1" dirty="0" err="1" smtClean="0">
                <a:solidFill>
                  <a:srgbClr val="002060"/>
                </a:solidFill>
              </a:rPr>
              <a:t>intermittent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mandatory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ventilation</a:t>
            </a:r>
            <a:r>
              <a:rPr lang="ru-RU" b="1" dirty="0" smtClean="0">
                <a:solidFill>
                  <a:srgbClr val="002060"/>
                </a:solidFill>
              </a:rPr>
              <a:t>) – перемежающаяся при-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ru-RU" b="1" dirty="0" err="1" smtClean="0">
                <a:solidFill>
                  <a:srgbClr val="002060"/>
                </a:solidFill>
              </a:rPr>
              <a:t>нудительная</a:t>
            </a:r>
            <a:r>
              <a:rPr lang="ru-RU" b="1" dirty="0" smtClean="0">
                <a:solidFill>
                  <a:srgbClr val="002060"/>
                </a:solidFill>
              </a:rPr>
              <a:t> вентиляция – это вариант согласования вдохов, при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котором  принудительные  вдохи чередуются  с  </a:t>
            </a:r>
            <a:r>
              <a:rPr lang="ru-RU" b="1" dirty="0" err="1" smtClean="0">
                <a:solidFill>
                  <a:srgbClr val="002060"/>
                </a:solidFill>
              </a:rPr>
              <a:t>самостоятель</a:t>
            </a:r>
            <a:r>
              <a:rPr lang="ru-RU" b="1" dirty="0" smtClean="0">
                <a:solidFill>
                  <a:srgbClr val="002060"/>
                </a:solidFill>
              </a:rPr>
              <a:t>-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ru-RU" b="1" dirty="0" err="1" smtClean="0">
                <a:solidFill>
                  <a:srgbClr val="002060"/>
                </a:solidFill>
              </a:rPr>
              <a:t>ными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Синхронизированная перемежающаяся принудительная вентиляция с контролем по объему(SIMV, VC-SIMV)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Содержимое 4" descr="C:\Documents and Settings\Admin\Рабочий стол\Новая папка\index_clip_image00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6718300" cy="362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Синхронизированная перемежающаяся принудительная вентиляция с контролем по давлению(P-SIMV, PC-SIMV)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C:\Documents and Settings\Admin\Рабочий стол\Новая папка\index_clip_image00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4953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5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038600"/>
            <a:ext cx="4343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4724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733800"/>
            <a:ext cx="4953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К вспомогательным режимам относятся: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1.Поддержка давлением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2.Поддержка объемом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3.Постоянное положительное давление в дыхательных путях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4.Компенсация сопротивления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эндотрахеальной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трахеостомической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трубки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096962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NPV (negative pressure ventilation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524000"/>
            <a:ext cx="4953000" cy="1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Текст 7"/>
          <p:cNvSpPr>
            <a:spLocks noGrp="1"/>
          </p:cNvSpPr>
          <p:nvPr>
            <p:ph sz="half" idx="2"/>
          </p:nvPr>
        </p:nvSpPr>
        <p:spPr>
          <a:xfrm>
            <a:off x="152400" y="3276600"/>
            <a:ext cx="3657600" cy="3429000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NPV аппараты ИВЛ</a:t>
            </a:r>
            <a:r>
              <a:rPr lang="ru-RU" sz="2400" i="1" dirty="0" smtClean="0"/>
              <a:t>, создающие отрицательное давление вокруг</a:t>
            </a:r>
          </a:p>
          <a:p>
            <a:pPr>
              <a:buNone/>
            </a:pPr>
            <a:r>
              <a:rPr lang="ru-RU" sz="2400" i="1" dirty="0" smtClean="0"/>
              <a:t>     грудной клетки пациента для обеспечения вдоха.</a:t>
            </a:r>
          </a:p>
          <a:p>
            <a:endParaRPr lang="ru-RU" sz="2400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962400"/>
            <a:ext cx="4038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«Pressure support ventilation» «PSV»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4953000" cy="343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209800"/>
            <a:ext cx="357685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467600" cy="35083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Постоянное положительное давление в дыхательных путях - </a:t>
            </a:r>
            <a:r>
              <a:rPr lang="ru-RU" sz="2700" b="1" dirty="0" err="1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Continuous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2700" b="1" dirty="0" err="1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Positive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2700" b="1" dirty="0" err="1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Airway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2700" b="1" dirty="0" err="1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Pressure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(СРАР)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Documents and Settings\Admin\Рабочий стол\Новая папка\index_clip_image00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62050" y="1905000"/>
            <a:ext cx="66865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Вентиляция с двумя фазами положительного давления в дыхательных путях -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Biphasic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positive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airway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pressure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 (BIPAP,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BiPAP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C:\Documents and Settings\Admin\Рабочий стол\Новая папка\index_clip_image00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41148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Новая папка\index_clip_image00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200400"/>
            <a:ext cx="4191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Новая папка\index_clip_image010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1676400"/>
            <a:ext cx="472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05000"/>
            <a:ext cx="5715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57600" y="2209801"/>
            <a:ext cx="4038600" cy="1981200"/>
          </a:xfrm>
        </p:spPr>
        <p:txBody>
          <a:bodyPr>
            <a:normAutofit fontScale="92500"/>
            <a:scene3d>
              <a:camera prst="orthographicFront">
                <a:rot lat="915264" lon="19874549" rev="21411279"/>
              </a:camera>
              <a:lightRig rig="brightRoom" dir="t"/>
            </a:scene3d>
            <a:sp3d extrusionH="57150" prstMaterial="flat">
              <a:bevelT w="57150" h="38100" prst="artDeco"/>
              <a:bevelB w="57150" h="38100" prst="artDeco"/>
              <a:extrusionClr>
                <a:schemeClr val="accent1">
                  <a:lumMod val="75000"/>
                </a:schemeClr>
              </a:extrusionClr>
            </a:sp3d>
          </a:bodyPr>
          <a:lstStyle/>
          <a:p>
            <a:pPr>
              <a:buNone/>
            </a:pPr>
            <a:r>
              <a:rPr lang="ru-RU" sz="5400" b="1" i="1" spc="600" dirty="0" smtClean="0">
                <a:ln cmpd="sng">
                  <a:gradFill flip="none" rotWithShape="1">
                    <a:gsLst>
                      <a:gs pos="0">
                        <a:srgbClr val="000082"/>
                      </a:gs>
                      <a:gs pos="99000">
                        <a:schemeClr val="accent3">
                          <a:lumMod val="50000"/>
                        </a:schemeClr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16200000" scaled="1"/>
                    <a:tileRect/>
                  </a:gra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                                                                                      </a:t>
            </a:r>
            <a:r>
              <a:rPr lang="ru-RU" sz="5400" b="1" i="1" spc="600" dirty="0" smtClean="0">
                <a:ln cmpd="sng">
                  <a:gradFill flip="none" rotWithShape="1">
                    <a:gsLst>
                      <a:gs pos="0">
                        <a:srgbClr val="000082"/>
                      </a:gs>
                      <a:gs pos="99000">
                        <a:schemeClr val="accent3">
                          <a:lumMod val="50000"/>
                        </a:schemeClr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16200000" scaled="1"/>
                    <a:tileRect/>
                  </a:gra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Спасибо</a:t>
            </a:r>
            <a:r>
              <a:rPr lang="ru-RU" sz="5400" b="1" i="1" spc="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endParaRPr lang="ru-RU" sz="5400" b="1" i="1" spc="600" dirty="0">
              <a:solidFill>
                <a:schemeClr val="accent1">
                  <a:lumMod val="50000"/>
                </a:schemeClr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Новая папка\Q2hpcm9sb2c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828800"/>
            <a:ext cx="3124200" cy="471577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30250"/>
          </a:xfrm>
        </p:spPr>
        <p:txBody>
          <a:bodyPr>
            <a:normAutofit fontScale="90000"/>
          </a:bodyPr>
          <a:lstStyle/>
          <a:p>
            <a:r>
              <a:rPr lang="ru-RU" sz="2700" b="1" i="1" spc="-150" dirty="0" smtClean="0"/>
              <a:t>HFV аппараты ИВЛ, вдувающие воздух в легкие с частотой более</a:t>
            </a:r>
            <a:br>
              <a:rPr lang="ru-RU" sz="2700" b="1" i="1" spc="-150" dirty="0" smtClean="0"/>
            </a:br>
            <a:r>
              <a:rPr lang="ru-RU" sz="2700" b="1" i="1" spc="-150" dirty="0" smtClean="0"/>
              <a:t>60 циклов в минуту.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495800" y="1295400"/>
            <a:ext cx="4038600" cy="2057400"/>
          </a:xfrm>
        </p:spPr>
        <p:txBody>
          <a:bodyPr>
            <a:normAutofit/>
          </a:bodyPr>
          <a:lstStyle/>
          <a:p>
            <a:r>
              <a:rPr lang="ru-RU" sz="1600" i="1" dirty="0" smtClean="0"/>
              <a:t>Высокочастотная ИВЛ в</a:t>
            </a:r>
          </a:p>
          <a:p>
            <a:r>
              <a:rPr lang="ru-RU" sz="1600" i="1" dirty="0" smtClean="0"/>
              <a:t>природе используется хищниками, ко-</a:t>
            </a:r>
          </a:p>
          <a:p>
            <a:r>
              <a:rPr lang="ru-RU" sz="1600" i="1" dirty="0" err="1" smtClean="0"/>
              <a:t>торые</a:t>
            </a:r>
            <a:r>
              <a:rPr lang="ru-RU" sz="1600" i="1" dirty="0" smtClean="0"/>
              <a:t> не умеют потеть, например, со-</a:t>
            </a:r>
          </a:p>
          <a:p>
            <a:r>
              <a:rPr lang="ru-RU" sz="1600" i="1" dirty="0" smtClean="0"/>
              <a:t>баками. При этом типе дыхания объем</a:t>
            </a:r>
          </a:p>
          <a:p>
            <a:r>
              <a:rPr lang="ru-RU" sz="1600" i="1" dirty="0" smtClean="0"/>
              <a:t>одного  вдоха  меньше  мёртвого  про-</a:t>
            </a:r>
          </a:p>
          <a:p>
            <a:r>
              <a:rPr lang="ru-RU" sz="1600" i="1" dirty="0" err="1" smtClean="0"/>
              <a:t>странства</a:t>
            </a:r>
            <a:r>
              <a:rPr lang="ru-RU" sz="1600" i="1" dirty="0" smtClean="0"/>
              <a:t>. Этот тип дыхания </a:t>
            </a:r>
            <a:r>
              <a:rPr lang="ru-RU" sz="1600" i="1" dirty="0" err="1" smtClean="0"/>
              <a:t>по-анг</a:t>
            </a:r>
            <a:r>
              <a:rPr lang="ru-RU" sz="1600" i="1" dirty="0" smtClean="0"/>
              <a:t>-</a:t>
            </a:r>
          </a:p>
          <a:p>
            <a:r>
              <a:rPr lang="ru-RU" sz="1600" i="1" dirty="0" err="1" smtClean="0"/>
              <a:t>лийски</a:t>
            </a:r>
            <a:r>
              <a:rPr lang="ru-RU" sz="1600" i="1" dirty="0" smtClean="0"/>
              <a:t> называется </a:t>
            </a:r>
            <a:r>
              <a:rPr lang="ru-RU" sz="1600" i="1" dirty="0" err="1" smtClean="0"/>
              <a:t>panting</a:t>
            </a:r>
            <a:r>
              <a:rPr lang="ru-RU" sz="1600" i="1" dirty="0" smtClean="0"/>
              <a:t>.</a:t>
            </a:r>
            <a:endParaRPr lang="ru-RU" sz="1600" i="1" dirty="0"/>
          </a:p>
        </p:txBody>
      </p:sp>
      <p:pic>
        <p:nvPicPr>
          <p:cNvPr id="4" name="Содержимое 3" descr="147_8294f67d8dae4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14800" y="3581400"/>
            <a:ext cx="4800600" cy="3105150"/>
          </a:xfrm>
        </p:spPr>
      </p:pic>
      <p:pic>
        <p:nvPicPr>
          <p:cNvPr id="20482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828800"/>
            <a:ext cx="3124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accent1">
                    <a:lumMod val="50000"/>
                  </a:schemeClr>
                </a:solidFill>
              </a:rPr>
              <a:t>PPV аппараты ИВЛ, вдувающие воздух в легкие с частотой не</a:t>
            </a:r>
            <a:br>
              <a:rPr lang="ru-RU" sz="31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100" b="1" i="1" dirty="0" smtClean="0">
                <a:solidFill>
                  <a:schemeClr val="accent1">
                    <a:lumMod val="50000"/>
                  </a:schemeClr>
                </a:solidFill>
              </a:rPr>
              <a:t>более 60 циклов в минуту.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Содержимое 8" descr="i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124200" y="1905000"/>
            <a:ext cx="2455333" cy="2209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Содержимое 7" descr="ivl_po-9h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90600" y="2743200"/>
            <a:ext cx="2162175" cy="38290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1506" name="Picture 2" descr="C:\Documents and Settings\Admin\Рабочий стол\Новая папка\ro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057400"/>
            <a:ext cx="3750197" cy="480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8172695" cy="63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Arial Black" pitchFamily="34" charset="0"/>
              </a:rPr>
              <a:t>Зачем нужны новые режимы ИВЛ?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4906963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1.Сохранить активность дыхательной мускулатуры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2.Снизить уровень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седации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3.Предотвратить «конфликт» пациента с аппаратом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4.Облегчить и ускорить прекращение респираторной поддержки.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5.Улучшить результаты лечения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Режимы ИВЛ. Их много!!!!</a:t>
            </a:r>
            <a:b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</a:br>
            <a:endParaRPr lang="ru-RU" dirty="0">
              <a:solidFill>
                <a:srgbClr val="00B0F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5344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191000"/>
              </a:tblGrid>
              <a:tr h="5715000">
                <a:tc>
                  <a:txBody>
                    <a:bodyPr/>
                    <a:lstStyle/>
                    <a:p>
                      <a:r>
                        <a:rPr kumimoji="0" lang="ru-RU" sz="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Режимы принудительной вентиляции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«Controlled mandatory ventilation» («CMV»)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2. «Continuous mechanical ventilation» 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«Controlled mechanical ventilation» 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«Control mode»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5. «Continuous mandatory ventilation + assist» 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6. «Assist control» («AC») 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7. «Assist/control» («A/C»)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8. «Assist-control ventilation» («ACV») («A-C»)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9. «Assisted mechanical ventilation» («AMV») 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10. «Assisted </a:t>
                      </a:r>
                      <a:r>
                        <a:rPr kumimoji="0" lang="en-US" sz="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controled</a:t>
                      </a:r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mechanical ventilation»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11. «Assist control mechanical ventilation»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12. «Volume controlled ventilation» («VCV») 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13. «Volume control» («VC»)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14. «Volume control assist control» 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15. «Volume cycled assist control» 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16. «Ventilation + patient trigger»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17. «Assist/control +pressure control»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18. «Pressure controlled ventilation» («PCV») 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19. «Pressure controlled ventilation + assist»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20. «Pressure control» («PC»)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21. «Pressure control assist control»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22. «Time cycled assist control»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23 .«Intermittent positive pressure ventilation» «PCV»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24. «Pressure-regulated volume control» «PRVC»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Режимы спонтанной ИВЛ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 «Pressure cycled ventilation»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 «Constant positive airway pressure»  «СРАР»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«Positive end-expiratory pressure» («PEEP»).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«End-expiratory pressure» («EEP»).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5. «Expiratory positive airway pressure» («EPAP»).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6. «Continuous distending pressure» («CDP»).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7. «Continuous positive pressure breathing» («CPPB»)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8.  «Pressure support ventilation» «PSV»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9. «</a:t>
                      </a:r>
                      <a:r>
                        <a:rPr kumimoji="0" lang="en-US" sz="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Inspiratory</a:t>
                      </a:r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assist» («IA»).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10. «</a:t>
                      </a:r>
                      <a:r>
                        <a:rPr kumimoji="0" lang="en-US" sz="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Inspiratory</a:t>
                      </a:r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pressure support» («IPS»).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11. «Spontaneous pressure support» («SPS»).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12. «</a:t>
                      </a:r>
                      <a:r>
                        <a:rPr kumimoji="0" lang="en-US" sz="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Inspiratory</a:t>
                      </a:r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flow assist» («IFA»).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13. «Assisted spontaneous breathing» («ASB»)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Режимы спонтанной вентиляции с двойным управлением</a:t>
                      </a: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14.    «Volume targeted pressure support», «VTPS», 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15. «Volume Support», «VS»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Интеллектуальные</a:t>
                      </a:r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режимы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16. «PPS» «Proportional pressure support»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17.   «PAV» «Proportional assisted ventilation»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18.      «SMARTCARE/PS»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19.      «NAVA» «</a:t>
                      </a:r>
                      <a:r>
                        <a:rPr kumimoji="0" lang="en-US" sz="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Neurally</a:t>
                      </a:r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Adjusted </a:t>
                      </a:r>
                      <a:r>
                        <a:rPr kumimoji="0" lang="en-US" sz="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Ventilatory</a:t>
                      </a:r>
                      <a:r>
                        <a:rPr kumimoji="0"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Assist»  </a:t>
                      </a:r>
                      <a:endParaRPr kumimoji="0"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9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Режимы </a:t>
                      </a:r>
                      <a:r>
                        <a:rPr kumimoji="0" lang="en-US" sz="9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IMV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VC-IMV + PC-CSV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VC-IMV + DC-CSV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VC-IMV + CPAP 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PC-IMV + CPAP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5. PC-IMV + PC-CSV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6. PC-IMV + DC-CSV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7. DC-IMV + CPAP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8. DC-IMV + PC-CSV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9. DC-IMV + DC-CSV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10. «Mandatory minute ventilation» («MMV») </a:t>
                      </a:r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Drдger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11. «Adaptive support ventilation»   «ASV»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Названия режимов на основе двух уровней СРАР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1 </a:t>
                      </a:r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названия</a:t>
                      </a:r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принадлежащие</a:t>
                      </a:r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фирмам</a:t>
                      </a:r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1.1. «Biphasic positive airway pressure» («BIPAP») 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Drдger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1.2 «Duo-PAP» Hamilton Galileo 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1.3 «ARPV/ Biphasic» </a:t>
                      </a:r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Viasys</a:t>
                      </a:r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Avea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1.4 «</a:t>
                      </a:r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BiVENT</a:t>
                      </a:r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 «Bi-vent»  MAQUET Servo-s, Servo-</a:t>
                      </a:r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1.5 «</a:t>
                      </a:r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Bilevel»P</a:t>
                      </a:r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uritan</a:t>
                      </a:r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Bennett 840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1.6 «SPAP» E-Vent Inspiration LS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2 </a:t>
                      </a:r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названия</a:t>
                      </a:r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доступные</a:t>
                      </a:r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всем</a:t>
                      </a:r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2.1 «Airway pressure release ventilation» («APRV»)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2.2 «Intermittent CPAP».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2.3 «CPAP with release».</a:t>
                      </a:r>
                      <a:r>
                        <a:rPr lang="ru-RU" sz="900" dirty="0" smtClean="0"/>
                        <a:t> </a:t>
                      </a:r>
                      <a:r>
                        <a:rPr kumimoji="0" lang="en-US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9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Arial Black" pitchFamily="34" charset="0"/>
              </a:rPr>
              <a:t>Классификация режимов ИВЛ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Автором классификации является профессор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Кливлендского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университета Роберт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Чатбурн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Robert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L.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Chatburn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).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Эта классификация режимов ИВЛ утверждена на согласительной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конференции по аппаратам ИВЛ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Consensus statement on the essentials of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mechanical ventilators)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Американской ассоциации по респираторной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терапии.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Arial Black" pitchFamily="34" charset="0"/>
              </a:rPr>
              <a:t>Классификация режимов ИВЛ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533400"/>
          <a:ext cx="9144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1725</TotalTime>
  <Words>1147</Words>
  <PresentationFormat>Экран (4:3)</PresentationFormat>
  <Paragraphs>137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Техническая</vt:lpstr>
      <vt:lpstr>Графическая топика режимов  Ивл </vt:lpstr>
      <vt:lpstr>NPV (negative pressure ventilation</vt:lpstr>
      <vt:lpstr>HFV аппараты ИВЛ, вдувающие воздух в легкие с частотой более 60 циклов в минуту. </vt:lpstr>
      <vt:lpstr>PPV аппараты ИВЛ, вдувающие воздух в легкие с частотой не более 60 циклов в минуту. </vt:lpstr>
      <vt:lpstr>Слайд 5</vt:lpstr>
      <vt:lpstr>Зачем нужны новые режимы ИВЛ? </vt:lpstr>
      <vt:lpstr>Режимы ИВЛ. Их много!!!! </vt:lpstr>
      <vt:lpstr>Классификация режимов ИВЛ</vt:lpstr>
      <vt:lpstr>Классификация режимов ИВЛ</vt:lpstr>
      <vt:lpstr>Графическая топика режимов ИВЛ</vt:lpstr>
      <vt:lpstr> Принудительная вентиляция Под знаком CMV </vt:lpstr>
      <vt:lpstr>Формирование вдоха с контролем по давлению: респиратор подает поток в легкие пациента и переключается на выдох при достижении заданного врачом давления (инспираторного давления).  </vt:lpstr>
      <vt:lpstr>Вариант режима ИВЛ с паттерном PC-CMV(Pressure controlled c ontinuous mandatory ventilation). </vt:lpstr>
      <vt:lpstr>Вариант режима ИВЛ с паттерном VC-CMV(Volume controlled continuous mandatory ventilation).   </vt:lpstr>
      <vt:lpstr>Принудительно-           вспомогательные режимы   Под знаком IMV</vt:lpstr>
      <vt:lpstr>Синхронизированная перемежающаяся принудительная вентиляция с контролем по объему(SIMV, VC-SIMV) </vt:lpstr>
      <vt:lpstr> Синхронизированная перемежающаяся принудительная вентиляция с контролем по давлению(P-SIMV, PC-SIMV) </vt:lpstr>
      <vt:lpstr>Слайд 18</vt:lpstr>
      <vt:lpstr>К вспомогательным режимам относятся:  </vt:lpstr>
      <vt:lpstr>«Pressure support ventilation» «PSV» </vt:lpstr>
      <vt:lpstr>Постоянное положительное давление в дыхательных путях - Continuous Positive Airway Pressure (СРАР) </vt:lpstr>
      <vt:lpstr>Вентиляция с двумя фазами положительного давления в дыхательных путях - Biphasic positive airway pressure (BIPAP, BiPAP) 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Графическая топика режимов  Ивл </dc:title>
  <cp:lastModifiedBy>Admin</cp:lastModifiedBy>
  <cp:revision>177</cp:revision>
  <dcterms:modified xsi:type="dcterms:W3CDTF">2012-06-04T17:36:42Z</dcterms:modified>
</cp:coreProperties>
</file>